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f2168f0a-bdcd-41dd-a2ec-6b87d374db3b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17bfb960039b4191" /><Relationship Type="http://schemas.openxmlformats.org/officeDocument/2006/relationships/hyperlink" Target="https://app.powerbi.com/groups/me/reports/f2168f0a-bdcd-41dd-a2ec-6b87d374db3b/ReportSection?pbi_source=PowerPoint" TargetMode="External" Id="RelId0" /><Relationship Type="http://schemas.openxmlformats.org/officeDocument/2006/relationships/image" Target="/ppt/media/image4.png" Id="imgId280889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741da472d834d93" /><Relationship Type="http://schemas.openxmlformats.org/officeDocument/2006/relationships/hyperlink" Target="https://app.powerbi.com/groups/me/reports/f2168f0a-bdcd-41dd-a2ec-6b87d374db3b/ReportSection6b448f4008606d219d0d?pbi_source=PowerPoint" TargetMode="External" Id="RelId1" /><Relationship Type="http://schemas.openxmlformats.org/officeDocument/2006/relationships/image" Target="/ppt/media/image5.png" Id="imgId2808900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0e0fa1f897d4c04" /><Relationship Type="http://schemas.openxmlformats.org/officeDocument/2006/relationships/hyperlink" Target="https://app.powerbi.com/groups/me/reports/f2168f0a-bdcd-41dd-a2ec-6b87d374db3b/ReportSectionda3967301e34c7485999?pbi_source=PowerPoint" TargetMode="External" Id="RelId2" /><Relationship Type="http://schemas.openxmlformats.org/officeDocument/2006/relationships/image" Target="/ppt/media/image6.png" Id="imgId280890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d6ab6d71b4045fe" /><Relationship Type="http://schemas.openxmlformats.org/officeDocument/2006/relationships/hyperlink" Target="https://app.powerbi.com/groups/me/reports/f2168f0a-bdcd-41dd-a2ec-6b87d374db3b/ReportSection2dbbf34260036002c930?pbi_source=PowerPoint" TargetMode="External" Id="RelId3" /><Relationship Type="http://schemas.openxmlformats.org/officeDocument/2006/relationships/image" Target="/ppt/media/image7.png" Id="imgId280890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bd27c84a5fc04165" /><Relationship Type="http://schemas.openxmlformats.org/officeDocument/2006/relationships/hyperlink" Target="https://app.powerbi.com/groups/me/reports/f2168f0a-bdcd-41dd-a2ec-6b87d374db3b/ReportSection273034897adc95ac00c6?pbi_source=PowerPoint" TargetMode="External" Id="RelId4" /><Relationship Type="http://schemas.openxmlformats.org/officeDocument/2006/relationships/image" Target="/ppt/media/image8.png" Id="imgId2808903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Planetary_dashboard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9/20/2020 5:07:58 PM India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9/20/2020 1:00:43 AM India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80889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80890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80890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8089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4572000" y="2190750"/>
            <a:ext cx="3048000" cy="24765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280890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4572000" y="2190750"/>
            <a:ext cx="3048000" cy="24765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